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645" r:id="rId2"/>
    <p:sldId id="646" r:id="rId3"/>
    <p:sldId id="647" r:id="rId4"/>
    <p:sldId id="648" r:id="rId5"/>
    <p:sldId id="649" r:id="rId6"/>
    <p:sldId id="650" r:id="rId7"/>
    <p:sldId id="651" r:id="rId8"/>
    <p:sldId id="652" r:id="rId9"/>
    <p:sldId id="659" r:id="rId10"/>
    <p:sldId id="654" r:id="rId11"/>
    <p:sldId id="655" r:id="rId12"/>
    <p:sldId id="656" r:id="rId13"/>
    <p:sldId id="657" r:id="rId14"/>
    <p:sldId id="658" r:id="rId15"/>
    <p:sldId id="660" r:id="rId16"/>
    <p:sldId id="661" r:id="rId17"/>
    <p:sldId id="662" r:id="rId18"/>
    <p:sldId id="663" r:id="rId1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10" autoAdjust="0"/>
    <p:restoredTop sz="96012" autoAdjust="0"/>
  </p:normalViewPr>
  <p:slideViewPr>
    <p:cSldViewPr>
      <p:cViewPr>
        <p:scale>
          <a:sx n="91" d="100"/>
          <a:sy n="91" d="100"/>
        </p:scale>
        <p:origin x="1064" y="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Saturday, March 11, 2017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2017. 3. 11.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535039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Using Your Own </a:t>
            </a:r>
            <a:r>
              <a:rPr lang="en-US" altLang="ko-KR" sz="6000" dirty="0" smtClean="0">
                <a:solidFill>
                  <a:srgbClr val="C00000"/>
                </a:solidFill>
              </a:rPr>
              <a:t>Custom</a:t>
            </a:r>
            <a:r>
              <a:rPr lang="en-US" altLang="ko-KR" sz="6000" dirty="0" smtClean="0"/>
              <a:t> Dataset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550" y="1611312"/>
            <a:ext cx="8216900" cy="3492500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75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1573212"/>
            <a:ext cx="8077200" cy="3568700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666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490" y="333375"/>
            <a:ext cx="8109020" cy="6048375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598954"/>
            <a:ext cx="8496300" cy="551721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89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182794"/>
            <a:ext cx="8496300" cy="434953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091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955724"/>
            <a:ext cx="8496300" cy="480367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0045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369882"/>
            <a:ext cx="8496300" cy="1975361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21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574" y="333375"/>
            <a:ext cx="7650852" cy="6048375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02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584" y="692696"/>
            <a:ext cx="3134973" cy="5373216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18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5743" y="700154"/>
            <a:ext cx="2950280" cy="53732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3853" y="692696"/>
            <a:ext cx="3287228" cy="537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1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484784"/>
            <a:ext cx="8496300" cy="327255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9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444005"/>
            <a:ext cx="8496300" cy="589855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27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9650" y="2307431"/>
            <a:ext cx="7124700" cy="2171700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41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119" y="404813"/>
            <a:ext cx="7191761" cy="597693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69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994" y="404813"/>
            <a:ext cx="7468012" cy="597693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38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404350"/>
            <a:ext cx="8496300" cy="197786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29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027147"/>
            <a:ext cx="8496300" cy="4732269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4208" y="0"/>
            <a:ext cx="2503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76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535039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>
                <a:solidFill>
                  <a:srgbClr val="7030A0"/>
                </a:solidFill>
              </a:rPr>
              <a:t>MLP</a:t>
            </a:r>
            <a:r>
              <a:rPr lang="en-US" altLang="ko-KR" sz="6000" dirty="0" smtClean="0"/>
              <a:t> with Your Own </a:t>
            </a:r>
            <a:r>
              <a:rPr lang="en-US" altLang="ko-KR" sz="6000" dirty="0" smtClean="0">
                <a:solidFill>
                  <a:srgbClr val="C00000"/>
                </a:solidFill>
              </a:rPr>
              <a:t>Custom</a:t>
            </a:r>
            <a:r>
              <a:rPr lang="en-US" altLang="ko-KR" sz="6000" dirty="0" smtClean="0"/>
              <a:t> Dataset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213761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32945</TotalTime>
  <Words>27</Words>
  <Application>Microsoft Macintosh PowerPoint</Application>
  <PresentationFormat>화면 슬라이드 쇼(4:3)</PresentationFormat>
  <Paragraphs>18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휴먼둥근헤드라인</vt:lpstr>
      <vt:lpstr>Garamond</vt:lpstr>
      <vt:lpstr>Meiryo UI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PIL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1124</cp:revision>
  <dcterms:created xsi:type="dcterms:W3CDTF">2010-03-17T18:05:41Z</dcterms:created>
  <dcterms:modified xsi:type="dcterms:W3CDTF">2017-03-11T02:15:39Z</dcterms:modified>
</cp:coreProperties>
</file>